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61" r:id="rId2"/>
    <p:sldId id="454" r:id="rId3"/>
    <p:sldId id="560" r:id="rId4"/>
    <p:sldId id="561" r:id="rId5"/>
    <p:sldId id="562" r:id="rId6"/>
    <p:sldId id="563" r:id="rId7"/>
    <p:sldId id="564" r:id="rId8"/>
    <p:sldId id="591" r:id="rId9"/>
    <p:sldId id="592" r:id="rId10"/>
    <p:sldId id="597" r:id="rId11"/>
    <p:sldId id="598" r:id="rId12"/>
    <p:sldId id="599" r:id="rId13"/>
    <p:sldId id="600" r:id="rId14"/>
    <p:sldId id="601" r:id="rId15"/>
    <p:sldId id="602" r:id="rId16"/>
    <p:sldId id="603" r:id="rId17"/>
    <p:sldId id="605" r:id="rId18"/>
    <p:sldId id="606" r:id="rId19"/>
    <p:sldId id="607" r:id="rId20"/>
    <p:sldId id="608" r:id="rId21"/>
    <p:sldId id="609" r:id="rId22"/>
    <p:sldId id="614" r:id="rId23"/>
    <p:sldId id="615" r:id="rId24"/>
    <p:sldId id="611" r:id="rId25"/>
    <p:sldId id="612" r:id="rId26"/>
    <p:sldId id="613" r:id="rId27"/>
    <p:sldId id="610" r:id="rId28"/>
    <p:sldId id="604" r:id="rId29"/>
    <p:sldId id="593" r:id="rId30"/>
    <p:sldId id="594" r:id="rId31"/>
    <p:sldId id="595" r:id="rId32"/>
    <p:sldId id="596" r:id="rId33"/>
    <p:sldId id="565" r:id="rId34"/>
    <p:sldId id="566" r:id="rId35"/>
    <p:sldId id="456" r:id="rId36"/>
    <p:sldId id="567" r:id="rId37"/>
    <p:sldId id="616" r:id="rId38"/>
    <p:sldId id="617" r:id="rId39"/>
    <p:sldId id="568" r:id="rId40"/>
    <p:sldId id="569" r:id="rId41"/>
    <p:sldId id="570" r:id="rId42"/>
    <p:sldId id="571" r:id="rId43"/>
    <p:sldId id="457" r:id="rId44"/>
    <p:sldId id="572" r:id="rId45"/>
    <p:sldId id="573" r:id="rId46"/>
    <p:sldId id="574" r:id="rId47"/>
    <p:sldId id="618" r:id="rId48"/>
    <p:sldId id="619" r:id="rId49"/>
    <p:sldId id="621" r:id="rId50"/>
    <p:sldId id="622" r:id="rId51"/>
    <p:sldId id="623" r:id="rId52"/>
    <p:sldId id="620" r:id="rId53"/>
    <p:sldId id="575" r:id="rId54"/>
    <p:sldId id="576" r:id="rId55"/>
    <p:sldId id="624" r:id="rId56"/>
    <p:sldId id="625" r:id="rId57"/>
    <p:sldId id="626" r:id="rId58"/>
    <p:sldId id="577" r:id="rId59"/>
    <p:sldId id="458" r:id="rId60"/>
    <p:sldId id="578" r:id="rId61"/>
    <p:sldId id="579" r:id="rId62"/>
    <p:sldId id="627" r:id="rId63"/>
    <p:sldId id="629" r:id="rId64"/>
    <p:sldId id="628" r:id="rId65"/>
    <p:sldId id="630" r:id="rId66"/>
    <p:sldId id="581" r:id="rId67"/>
    <p:sldId id="580" r:id="rId68"/>
    <p:sldId id="582" r:id="rId69"/>
    <p:sldId id="583" r:id="rId70"/>
    <p:sldId id="584" r:id="rId71"/>
    <p:sldId id="460" r:id="rId72"/>
    <p:sldId id="481" r:id="rId73"/>
    <p:sldId id="585" r:id="rId74"/>
    <p:sldId id="586" r:id="rId75"/>
    <p:sldId id="587" r:id="rId76"/>
    <p:sldId id="631" r:id="rId77"/>
    <p:sldId id="632" r:id="rId78"/>
    <p:sldId id="633" r:id="rId79"/>
    <p:sldId id="634" r:id="rId80"/>
    <p:sldId id="589" r:id="rId81"/>
    <p:sldId id="588" r:id="rId82"/>
    <p:sldId id="59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0146" autoAdjust="0"/>
  </p:normalViewPr>
  <p:slideViewPr>
    <p:cSldViewPr snapToGrid="0">
      <p:cViewPr>
        <p:scale>
          <a:sx n="59" d="100"/>
          <a:sy n="59" d="100"/>
        </p:scale>
        <p:origin x="95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27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95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974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9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76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566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79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82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910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32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641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720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998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201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315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205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842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138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8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326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674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95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297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01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130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94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631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258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30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35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291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275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632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648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970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891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542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55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31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44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166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689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4742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330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723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158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025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852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61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494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02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985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4865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207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7856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5863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20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659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580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4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20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86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501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9621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4329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793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267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6598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0017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7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564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1361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467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300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55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HW7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6076D5-CFAB-493E-8C63-0F05B021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51" y="277547"/>
            <a:ext cx="5353325" cy="6026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E509AA-719A-4F71-8092-32B46B03C635}"/>
              </a:ext>
            </a:extLst>
          </p:cNvPr>
          <p:cNvSpPr/>
          <p:nvPr/>
        </p:nvSpPr>
        <p:spPr>
          <a:xfrm>
            <a:off x="484751" y="1495785"/>
            <a:ext cx="1663026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7C45CC-4517-40BD-9983-150641B9896C}"/>
              </a:ext>
            </a:extLst>
          </p:cNvPr>
          <p:cNvSpPr/>
          <p:nvPr/>
        </p:nvSpPr>
        <p:spPr>
          <a:xfrm>
            <a:off x="2147777" y="5071869"/>
            <a:ext cx="1871330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714CF8-4CFF-47C1-9A4A-5B882B155CB2}"/>
              </a:ext>
            </a:extLst>
          </p:cNvPr>
          <p:cNvSpPr/>
          <p:nvPr/>
        </p:nvSpPr>
        <p:spPr>
          <a:xfrm>
            <a:off x="4019107" y="3910544"/>
            <a:ext cx="1818969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5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4AD111-EBDB-49E2-9158-04C8186C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" y="620855"/>
            <a:ext cx="6839301" cy="52072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3F4DC95-546A-4951-B827-F944E02A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88" y="1114937"/>
            <a:ext cx="5581937" cy="30545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084520" y="3710902"/>
            <a:ext cx="1233378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884474-ECEA-44BE-AE40-A4ED9358F931}"/>
              </a:ext>
            </a:extLst>
          </p:cNvPr>
          <p:cNvSpPr/>
          <p:nvPr/>
        </p:nvSpPr>
        <p:spPr>
          <a:xfrm>
            <a:off x="1084520" y="3895061"/>
            <a:ext cx="1233377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D6801-9408-43FC-8595-2576644CC869}"/>
              </a:ext>
            </a:extLst>
          </p:cNvPr>
          <p:cNvSpPr/>
          <p:nvPr/>
        </p:nvSpPr>
        <p:spPr>
          <a:xfrm>
            <a:off x="7594578" y="3289197"/>
            <a:ext cx="3207733" cy="204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060EFC-217F-4EC7-9F17-78B53E8E62D4}"/>
              </a:ext>
            </a:extLst>
          </p:cNvPr>
          <p:cNvSpPr/>
          <p:nvPr/>
        </p:nvSpPr>
        <p:spPr>
          <a:xfrm>
            <a:off x="10784468" y="3493708"/>
            <a:ext cx="1407532" cy="204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1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B930F3-3E3A-429A-862A-1A63E428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16" y="234786"/>
            <a:ext cx="5410478" cy="63884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227CC5-53CE-46A6-BF2F-025004F3BB44}"/>
              </a:ext>
            </a:extLst>
          </p:cNvPr>
          <p:cNvSpPr/>
          <p:nvPr/>
        </p:nvSpPr>
        <p:spPr>
          <a:xfrm>
            <a:off x="1063256" y="755050"/>
            <a:ext cx="361507" cy="24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7C08B5-DFF1-4C5F-99B0-634676D10F4A}"/>
              </a:ext>
            </a:extLst>
          </p:cNvPr>
          <p:cNvSpPr/>
          <p:nvPr/>
        </p:nvSpPr>
        <p:spPr>
          <a:xfrm>
            <a:off x="5932968" y="755050"/>
            <a:ext cx="305826" cy="24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18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F90217-E33B-4CF5-9AA9-7A188C5A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65" y="323690"/>
            <a:ext cx="9144470" cy="6210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A018D9-7475-40B5-9DF5-5521E2EAD3CF}"/>
              </a:ext>
            </a:extLst>
          </p:cNvPr>
          <p:cNvSpPr/>
          <p:nvPr/>
        </p:nvSpPr>
        <p:spPr>
          <a:xfrm>
            <a:off x="1818167" y="850743"/>
            <a:ext cx="265814" cy="23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6964326" y="850743"/>
            <a:ext cx="265814" cy="23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AEB8E-6985-4271-945B-BF53F1955F92}"/>
              </a:ext>
            </a:extLst>
          </p:cNvPr>
          <p:cNvSpPr/>
          <p:nvPr/>
        </p:nvSpPr>
        <p:spPr>
          <a:xfrm>
            <a:off x="8952614" y="5241990"/>
            <a:ext cx="935665" cy="223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71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EDCEB-EC62-4B20-8601-1090F1EA7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8" y="634856"/>
            <a:ext cx="11144823" cy="5588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A6661E-7A78-43B9-B306-24EA005C49B1}"/>
              </a:ext>
            </a:extLst>
          </p:cNvPr>
          <p:cNvSpPr/>
          <p:nvPr/>
        </p:nvSpPr>
        <p:spPr>
          <a:xfrm>
            <a:off x="797441" y="5327050"/>
            <a:ext cx="2349795" cy="20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DDEAACB-3565-43B7-8803-4691BFB19D03}"/>
              </a:ext>
            </a:extLst>
          </p:cNvPr>
          <p:cNvCxnSpPr>
            <a:cxnSpLocks/>
          </p:cNvCxnSpPr>
          <p:nvPr/>
        </p:nvCxnSpPr>
        <p:spPr>
          <a:xfrm>
            <a:off x="297712" y="3429000"/>
            <a:ext cx="754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9123B2A-5809-41F5-96F5-1317630880E0}"/>
              </a:ext>
            </a:extLst>
          </p:cNvPr>
          <p:cNvCxnSpPr>
            <a:cxnSpLocks/>
          </p:cNvCxnSpPr>
          <p:nvPr/>
        </p:nvCxnSpPr>
        <p:spPr>
          <a:xfrm>
            <a:off x="297712" y="3602665"/>
            <a:ext cx="754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62FCB1D-14B8-4D57-9A56-645809D60707}"/>
              </a:ext>
            </a:extLst>
          </p:cNvPr>
          <p:cNvCxnSpPr>
            <a:cxnSpLocks/>
          </p:cNvCxnSpPr>
          <p:nvPr/>
        </p:nvCxnSpPr>
        <p:spPr>
          <a:xfrm flipH="1">
            <a:off x="7531395" y="283357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4D0AA45-F830-4D83-A22C-04E7051A4C76}"/>
              </a:ext>
            </a:extLst>
          </p:cNvPr>
          <p:cNvCxnSpPr>
            <a:cxnSpLocks/>
          </p:cNvCxnSpPr>
          <p:nvPr/>
        </p:nvCxnSpPr>
        <p:spPr>
          <a:xfrm>
            <a:off x="382772" y="4176823"/>
            <a:ext cx="414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BC78E4A-FC97-41A7-B07B-5E70943E67C1}"/>
              </a:ext>
            </a:extLst>
          </p:cNvPr>
          <p:cNvSpPr/>
          <p:nvPr/>
        </p:nvSpPr>
        <p:spPr>
          <a:xfrm>
            <a:off x="0" y="32443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249C01-1393-4E12-99DB-B6FB4BCEC923}"/>
              </a:ext>
            </a:extLst>
          </p:cNvPr>
          <p:cNvSpPr/>
          <p:nvPr/>
        </p:nvSpPr>
        <p:spPr>
          <a:xfrm>
            <a:off x="11238" y="34179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65C7EA-DA19-40FA-9D91-B8EB2C2ABF22}"/>
              </a:ext>
            </a:extLst>
          </p:cNvPr>
          <p:cNvSpPr/>
          <p:nvPr/>
        </p:nvSpPr>
        <p:spPr>
          <a:xfrm>
            <a:off x="8519272" y="26489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0E97EC-58C4-4E1D-88F0-BE0C149AE20C}"/>
              </a:ext>
            </a:extLst>
          </p:cNvPr>
          <p:cNvCxnSpPr>
            <a:cxnSpLocks/>
          </p:cNvCxnSpPr>
          <p:nvPr/>
        </p:nvCxnSpPr>
        <p:spPr>
          <a:xfrm flipH="1">
            <a:off x="5823097" y="299520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4A1CD6E-C950-4D2D-BA8B-9EF8FD5DDD18}"/>
              </a:ext>
            </a:extLst>
          </p:cNvPr>
          <p:cNvSpPr/>
          <p:nvPr/>
        </p:nvSpPr>
        <p:spPr>
          <a:xfrm>
            <a:off x="12232" y="39921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81E683-27AA-4FA1-AE9D-76DA7C08DADC}"/>
              </a:ext>
            </a:extLst>
          </p:cNvPr>
          <p:cNvSpPr/>
          <p:nvPr/>
        </p:nvSpPr>
        <p:spPr>
          <a:xfrm>
            <a:off x="6728985" y="28335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69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724A5-9323-4119-A98E-CA74276B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6" y="1174634"/>
            <a:ext cx="11221027" cy="4508732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C528A36-B108-41D9-876B-F754C24B5065}"/>
              </a:ext>
            </a:extLst>
          </p:cNvPr>
          <p:cNvCxnSpPr>
            <a:cxnSpLocks/>
          </p:cNvCxnSpPr>
          <p:nvPr/>
        </p:nvCxnSpPr>
        <p:spPr>
          <a:xfrm flipH="1">
            <a:off x="5865627" y="325038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4C2F98C-67EB-46BA-A7F3-7B7C415B98DE}"/>
              </a:ext>
            </a:extLst>
          </p:cNvPr>
          <p:cNvCxnSpPr>
            <a:cxnSpLocks/>
          </p:cNvCxnSpPr>
          <p:nvPr/>
        </p:nvCxnSpPr>
        <p:spPr>
          <a:xfrm flipH="1">
            <a:off x="2569534" y="3494936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C7D0BD2-7BE9-4BD0-8CBB-8419E4D057EF}"/>
              </a:ext>
            </a:extLst>
          </p:cNvPr>
          <p:cNvCxnSpPr>
            <a:cxnSpLocks/>
          </p:cNvCxnSpPr>
          <p:nvPr/>
        </p:nvCxnSpPr>
        <p:spPr>
          <a:xfrm flipH="1">
            <a:off x="2814083" y="362252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C2BFF5C-4FA9-472A-AB03-3DFA7BF04F7A}"/>
              </a:ext>
            </a:extLst>
          </p:cNvPr>
          <p:cNvCxnSpPr>
            <a:cxnSpLocks/>
          </p:cNvCxnSpPr>
          <p:nvPr/>
        </p:nvCxnSpPr>
        <p:spPr>
          <a:xfrm flipH="1">
            <a:off x="2993064" y="429238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1A61DDC-3FB3-47BD-97DB-FFE3AC9EAC62}"/>
              </a:ext>
            </a:extLst>
          </p:cNvPr>
          <p:cNvCxnSpPr>
            <a:cxnSpLocks/>
          </p:cNvCxnSpPr>
          <p:nvPr/>
        </p:nvCxnSpPr>
        <p:spPr>
          <a:xfrm flipH="1">
            <a:off x="2332073" y="4441235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9216D2-BC26-469C-AE3B-A7FC7D615535}"/>
              </a:ext>
            </a:extLst>
          </p:cNvPr>
          <p:cNvCxnSpPr>
            <a:cxnSpLocks/>
          </p:cNvCxnSpPr>
          <p:nvPr/>
        </p:nvCxnSpPr>
        <p:spPr>
          <a:xfrm flipH="1">
            <a:off x="3661145" y="5068557"/>
            <a:ext cx="4139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16DDF51-36CB-4239-BA8D-4B1FF3EBE1DE}"/>
              </a:ext>
            </a:extLst>
          </p:cNvPr>
          <p:cNvCxnSpPr>
            <a:cxnSpLocks/>
          </p:cNvCxnSpPr>
          <p:nvPr/>
        </p:nvCxnSpPr>
        <p:spPr>
          <a:xfrm flipH="1">
            <a:off x="2332073" y="5217412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D3B9567-9736-4EDD-9E96-ADC490C19253}"/>
              </a:ext>
            </a:extLst>
          </p:cNvPr>
          <p:cNvCxnSpPr>
            <a:cxnSpLocks/>
          </p:cNvCxnSpPr>
          <p:nvPr/>
        </p:nvCxnSpPr>
        <p:spPr>
          <a:xfrm flipH="1">
            <a:off x="2564217" y="540879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A7A972C-49C5-45E9-A242-C02C3D109009}"/>
              </a:ext>
            </a:extLst>
          </p:cNvPr>
          <p:cNvCxnSpPr>
            <a:cxnSpLocks/>
          </p:cNvCxnSpPr>
          <p:nvPr/>
        </p:nvCxnSpPr>
        <p:spPr>
          <a:xfrm flipH="1">
            <a:off x="6535478" y="342900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EB78B3A-383E-44D5-B8DC-DAB1FBCAA886}"/>
              </a:ext>
            </a:extLst>
          </p:cNvPr>
          <p:cNvCxnSpPr>
            <a:cxnSpLocks/>
          </p:cNvCxnSpPr>
          <p:nvPr/>
        </p:nvCxnSpPr>
        <p:spPr>
          <a:xfrm flipH="1">
            <a:off x="6772938" y="362252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3171089-C2AD-4F36-94C2-1929CBD23F15}"/>
              </a:ext>
            </a:extLst>
          </p:cNvPr>
          <p:cNvSpPr/>
          <p:nvPr/>
        </p:nvSpPr>
        <p:spPr>
          <a:xfrm>
            <a:off x="6737497" y="3077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F1D62C-1762-453B-B8DB-14D2172BC2BB}"/>
              </a:ext>
            </a:extLst>
          </p:cNvPr>
          <p:cNvSpPr/>
          <p:nvPr/>
        </p:nvSpPr>
        <p:spPr>
          <a:xfrm>
            <a:off x="3451358" y="32624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F3239B-5F77-4202-9FC6-CA4AE2A86815}"/>
              </a:ext>
            </a:extLst>
          </p:cNvPr>
          <p:cNvSpPr/>
          <p:nvPr/>
        </p:nvSpPr>
        <p:spPr>
          <a:xfrm>
            <a:off x="3695907" y="342452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DA0A8A-10B1-4239-A0DB-0D260788913E}"/>
              </a:ext>
            </a:extLst>
          </p:cNvPr>
          <p:cNvSpPr/>
          <p:nvPr/>
        </p:nvSpPr>
        <p:spPr>
          <a:xfrm>
            <a:off x="7410213" y="32398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21A6A3-E7B3-494A-98F4-3B585B1A2C19}"/>
              </a:ext>
            </a:extLst>
          </p:cNvPr>
          <p:cNvSpPr/>
          <p:nvPr/>
        </p:nvSpPr>
        <p:spPr>
          <a:xfrm>
            <a:off x="3924256" y="40899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6CAD91-0269-47B7-86E6-1D61BCE35277}"/>
              </a:ext>
            </a:extLst>
          </p:cNvPr>
          <p:cNvSpPr/>
          <p:nvPr/>
        </p:nvSpPr>
        <p:spPr>
          <a:xfrm>
            <a:off x="3271034" y="430561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8C98A0-E2FF-43A0-8777-4200A5DE8514}"/>
              </a:ext>
            </a:extLst>
          </p:cNvPr>
          <p:cNvSpPr/>
          <p:nvPr/>
        </p:nvSpPr>
        <p:spPr>
          <a:xfrm>
            <a:off x="7711899" y="344928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93A569-03A8-4E02-9594-BF0D83CF0426}"/>
              </a:ext>
            </a:extLst>
          </p:cNvPr>
          <p:cNvSpPr/>
          <p:nvPr/>
        </p:nvSpPr>
        <p:spPr>
          <a:xfrm>
            <a:off x="3294801" y="50685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3462A3-96C1-4AD6-9E06-6721B060CBB2}"/>
              </a:ext>
            </a:extLst>
          </p:cNvPr>
          <p:cNvSpPr/>
          <p:nvPr/>
        </p:nvSpPr>
        <p:spPr>
          <a:xfrm>
            <a:off x="3462254" y="525210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4190DB-640F-4010-B3E9-18C579EB8067}"/>
              </a:ext>
            </a:extLst>
          </p:cNvPr>
          <p:cNvSpPr/>
          <p:nvPr/>
        </p:nvSpPr>
        <p:spPr>
          <a:xfrm>
            <a:off x="4140186" y="48916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1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4699F0-67ED-428E-9E24-430DB42D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0" y="925426"/>
            <a:ext cx="11255340" cy="5475374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BDAC9F85-3C9F-4C50-AD06-85C53A45CC11}"/>
              </a:ext>
            </a:extLst>
          </p:cNvPr>
          <p:cNvCxnSpPr>
            <a:cxnSpLocks/>
          </p:cNvCxnSpPr>
          <p:nvPr/>
        </p:nvCxnSpPr>
        <p:spPr>
          <a:xfrm flipH="1">
            <a:off x="3423684" y="3069636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C0683A3-CFC6-488C-93A3-91B38ACBF8E8}"/>
              </a:ext>
            </a:extLst>
          </p:cNvPr>
          <p:cNvCxnSpPr>
            <a:cxnSpLocks/>
          </p:cNvCxnSpPr>
          <p:nvPr/>
        </p:nvCxnSpPr>
        <p:spPr>
          <a:xfrm flipH="1">
            <a:off x="3797596" y="4210886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CB28A5-35E3-4C9C-AD01-8F5A29C42C82}"/>
              </a:ext>
            </a:extLst>
          </p:cNvPr>
          <p:cNvCxnSpPr>
            <a:cxnSpLocks/>
          </p:cNvCxnSpPr>
          <p:nvPr/>
        </p:nvCxnSpPr>
        <p:spPr>
          <a:xfrm flipH="1">
            <a:off x="8300483" y="3898975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87A3150-ADDB-4C87-B542-110EDE9C4B1A}"/>
              </a:ext>
            </a:extLst>
          </p:cNvPr>
          <p:cNvSpPr/>
          <p:nvPr/>
        </p:nvSpPr>
        <p:spPr>
          <a:xfrm>
            <a:off x="9172353" y="37263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F6653BA-C720-4FCB-90B7-3D6F10BFEBAF}"/>
              </a:ext>
            </a:extLst>
          </p:cNvPr>
          <p:cNvCxnSpPr>
            <a:cxnSpLocks/>
          </p:cNvCxnSpPr>
          <p:nvPr/>
        </p:nvCxnSpPr>
        <p:spPr>
          <a:xfrm flipH="1">
            <a:off x="7973988" y="411553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563EA5F-4B1B-4A1B-8CF6-C3E83A705018}"/>
              </a:ext>
            </a:extLst>
          </p:cNvPr>
          <p:cNvSpPr/>
          <p:nvPr/>
        </p:nvSpPr>
        <p:spPr>
          <a:xfrm>
            <a:off x="8845858" y="394291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7A7604-EAC8-45CB-9FD2-BB9D7E610AEC}"/>
              </a:ext>
            </a:extLst>
          </p:cNvPr>
          <p:cNvSpPr/>
          <p:nvPr/>
        </p:nvSpPr>
        <p:spPr>
          <a:xfrm>
            <a:off x="4243734" y="28082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161250-1492-4D16-98D2-B728CF640FA4}"/>
              </a:ext>
            </a:extLst>
          </p:cNvPr>
          <p:cNvSpPr/>
          <p:nvPr/>
        </p:nvSpPr>
        <p:spPr>
          <a:xfrm>
            <a:off x="4611450" y="39494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62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2EE80-A770-4651-A079-D817E514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2" y="415770"/>
            <a:ext cx="11005116" cy="6026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5E24A5-ACFD-4EB4-9E68-E7B521755E08}"/>
              </a:ext>
            </a:extLst>
          </p:cNvPr>
          <p:cNvSpPr/>
          <p:nvPr/>
        </p:nvSpPr>
        <p:spPr>
          <a:xfrm>
            <a:off x="3329333" y="34378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7112565-D13F-4678-819B-82EB78A5DD66}"/>
              </a:ext>
            </a:extLst>
          </p:cNvPr>
          <p:cNvCxnSpPr>
            <a:cxnSpLocks/>
          </p:cNvCxnSpPr>
          <p:nvPr/>
        </p:nvCxnSpPr>
        <p:spPr>
          <a:xfrm flipH="1">
            <a:off x="2410046" y="362252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8A3976-261B-4908-8A6B-4AD9CC923058}"/>
              </a:ext>
            </a:extLst>
          </p:cNvPr>
          <p:cNvCxnSpPr>
            <a:cxnSpLocks/>
          </p:cNvCxnSpPr>
          <p:nvPr/>
        </p:nvCxnSpPr>
        <p:spPr>
          <a:xfrm flipH="1">
            <a:off x="6429153" y="487717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E54109D-C2BB-4892-9254-F391E5213D0F}"/>
              </a:ext>
            </a:extLst>
          </p:cNvPr>
          <p:cNvCxnSpPr>
            <a:cxnSpLocks/>
          </p:cNvCxnSpPr>
          <p:nvPr/>
        </p:nvCxnSpPr>
        <p:spPr>
          <a:xfrm flipH="1">
            <a:off x="2883195" y="4324278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59F039E-EC95-4ECE-917F-822425A4E959}"/>
              </a:ext>
            </a:extLst>
          </p:cNvPr>
          <p:cNvCxnSpPr>
            <a:cxnSpLocks/>
          </p:cNvCxnSpPr>
          <p:nvPr/>
        </p:nvCxnSpPr>
        <p:spPr>
          <a:xfrm flipH="1">
            <a:off x="7453424" y="2569906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FE02DE5-466E-4634-A4E0-9C450162D287}"/>
              </a:ext>
            </a:extLst>
          </p:cNvPr>
          <p:cNvSpPr/>
          <p:nvPr/>
        </p:nvSpPr>
        <p:spPr>
          <a:xfrm>
            <a:off x="3631019" y="406677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4839B7-F7CA-4F7E-A896-7433DD6D3AB2}"/>
              </a:ext>
            </a:extLst>
          </p:cNvPr>
          <p:cNvSpPr/>
          <p:nvPr/>
        </p:nvSpPr>
        <p:spPr>
          <a:xfrm>
            <a:off x="7422092" y="469250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4465674" y="3201500"/>
            <a:ext cx="7017489" cy="159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10670F-C21E-486A-A4F9-27FA89CC627C}"/>
              </a:ext>
            </a:extLst>
          </p:cNvPr>
          <p:cNvSpPr/>
          <p:nvPr/>
        </p:nvSpPr>
        <p:spPr>
          <a:xfrm>
            <a:off x="8236260" y="230848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742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A540ED-1DAE-467E-9382-11FDDCE7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5" y="634074"/>
            <a:ext cx="7080614" cy="15494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2D026BA-84F9-4D93-B4CB-99D966F3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6" y="2817628"/>
            <a:ext cx="4737343" cy="257188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5E7747-A722-430A-8F61-D0A5B500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90" y="2817628"/>
            <a:ext cx="6020109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95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EC6862-F5D9-473B-9041-93AE912A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54" y="377668"/>
            <a:ext cx="7125066" cy="61026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A89D471-52AB-4E45-B648-D7A6710C5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7" y="703635"/>
            <a:ext cx="4972306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E36B40-6C10-44F2-B890-2D7F1CCA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6" y="2732567"/>
            <a:ext cx="9713786" cy="35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2743E4-E626-4228-B279-64B25431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06" y="733903"/>
            <a:ext cx="4959605" cy="14986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7B4892-2133-4FD3-98FC-0ABD76EE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11" y="1056537"/>
            <a:ext cx="6096313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EF771F-98EE-4EFB-8E0B-0E076C40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5" y="374332"/>
            <a:ext cx="3702240" cy="372764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FB1796-4CE7-48BC-A5A4-12DC04EE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008" y="503360"/>
            <a:ext cx="7467984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17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506A07F-0CAE-4DB2-ABF3-CE16C6122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4" y="832386"/>
            <a:ext cx="4242018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8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8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83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57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8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19A971-4D56-4AC4-84A0-A3B7F96A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" y="943352"/>
            <a:ext cx="11621097" cy="53914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BEF0C9-33EB-4C29-A0AA-AA776CC2A5E9}"/>
              </a:ext>
            </a:extLst>
          </p:cNvPr>
          <p:cNvSpPr/>
          <p:nvPr/>
        </p:nvSpPr>
        <p:spPr>
          <a:xfrm>
            <a:off x="4277520" y="210066"/>
            <a:ext cx="363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Arduino IDE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257E3B-A317-42A8-B0C2-35F30D83DF23}"/>
              </a:ext>
            </a:extLst>
          </p:cNvPr>
          <p:cNvSpPr/>
          <p:nvPr/>
        </p:nvSpPr>
        <p:spPr>
          <a:xfrm>
            <a:off x="1881963" y="5582093"/>
            <a:ext cx="2009553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9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2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7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1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8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967335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7-2</a:t>
            </a:r>
          </a:p>
        </p:txBody>
      </p:sp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4F6E6-C104-4F2E-BE42-BB3BAD1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0" y="914379"/>
            <a:ext cx="3791145" cy="36895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5444A8-D7B7-46EF-9247-0F95A9DB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455" y="647557"/>
            <a:ext cx="5359675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9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61C206-958F-48AA-A2F0-F3E1E38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83" y="2426478"/>
            <a:ext cx="3124361" cy="42166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5BE39B-78DC-4232-B56F-A83A0DFD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1" y="448714"/>
            <a:ext cx="5372376" cy="55565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F839EC-DC2F-4DF2-A433-9E40D337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924" y="477291"/>
            <a:ext cx="6039160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7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2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5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7878A8-B868-43A4-9EA1-352A2451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6" y="273019"/>
            <a:ext cx="8160169" cy="40578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DE78719-0AC9-4B10-B1F2-922BEE0E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03" y="2977095"/>
            <a:ext cx="6229670" cy="3689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45B5E1-B761-4744-890F-B3BF2220C4A9}"/>
              </a:ext>
            </a:extLst>
          </p:cNvPr>
          <p:cNvSpPr/>
          <p:nvPr/>
        </p:nvSpPr>
        <p:spPr>
          <a:xfrm>
            <a:off x="1828800" y="3460899"/>
            <a:ext cx="2009553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692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8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31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7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326549" y="500898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326549" y="1404348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52B0E2-2DC9-47CF-8506-83747708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66" y="3484055"/>
            <a:ext cx="8507049" cy="31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C9FDE1D-9639-434C-AC1B-580E6A99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75" y="353383"/>
            <a:ext cx="7467984" cy="29402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66A4BC-F3B0-4EFB-858C-BC8B8D6D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2" y="3585682"/>
            <a:ext cx="4756394" cy="258458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7D8196-D3A3-453D-8244-E597A0DAD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383" y="3728415"/>
            <a:ext cx="4711942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47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C4F79A-92BA-4437-A9B6-D8648AF5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2" y="166425"/>
            <a:ext cx="6051861" cy="3016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FB05F2-1F8F-42A5-8437-8724EFCBF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28" y="237159"/>
            <a:ext cx="4648439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44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67C8D1-24AE-4383-978F-0A542F5B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3" y="266631"/>
            <a:ext cx="4724643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8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71A8201-5A4A-4362-9498-55CCC8AF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12" y="1139707"/>
            <a:ext cx="7290175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55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CFC540-221A-4A70-B5A8-B8827AF8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25" y="1783766"/>
            <a:ext cx="5486682" cy="26099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D80065B-5834-4176-A11C-5430BFFF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4" y="1834568"/>
            <a:ext cx="4623038" cy="25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5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00A370-37DB-4755-8AF5-7F3240A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86" y="276859"/>
            <a:ext cx="2051155" cy="21273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35C7FE-CF22-4B7E-AE82-C3BC34D7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75" y="131869"/>
            <a:ext cx="2705239" cy="21718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28D7C5-4BCE-4919-9CF1-08064E4F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805" y="2404218"/>
            <a:ext cx="8197626" cy="43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193521-2223-4915-BC0B-F2EBFA76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3" y="0"/>
            <a:ext cx="5965999" cy="39679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844388-AB32-4257-A254-5B96DA301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" y="4260278"/>
            <a:ext cx="7125066" cy="2502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192CBE-E958-4D46-A370-B7745AD1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34" y="932193"/>
            <a:ext cx="5099312" cy="43309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9D1E5E-DBCB-42A3-B455-7EC976EC2D42}"/>
              </a:ext>
            </a:extLst>
          </p:cNvPr>
          <p:cNvSpPr/>
          <p:nvPr/>
        </p:nvSpPr>
        <p:spPr>
          <a:xfrm>
            <a:off x="275313" y="202020"/>
            <a:ext cx="256315" cy="191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F8C5AB-BBAD-4871-8F56-D2E6EBE984DD}"/>
              </a:ext>
            </a:extLst>
          </p:cNvPr>
          <p:cNvSpPr/>
          <p:nvPr/>
        </p:nvSpPr>
        <p:spPr>
          <a:xfrm>
            <a:off x="275314" y="2293208"/>
            <a:ext cx="1500324" cy="191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2AD216-3BFA-4A01-ADBA-49AE1ED35B05}"/>
              </a:ext>
            </a:extLst>
          </p:cNvPr>
          <p:cNvSpPr/>
          <p:nvPr/>
        </p:nvSpPr>
        <p:spPr>
          <a:xfrm>
            <a:off x="8357191" y="4159268"/>
            <a:ext cx="3540642" cy="242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824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69DFBE-5B9F-4E32-9C42-2236D2BE5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83" y="529209"/>
            <a:ext cx="8649145" cy="218451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F7AF09-C225-4056-84EA-340C33EF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7" y="3891980"/>
            <a:ext cx="2692538" cy="20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FC4655-C836-4A6B-92CE-A73FBB29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3" y="1663609"/>
            <a:ext cx="10954313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9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FED22E-7CE0-4635-A3F2-CE65E8EC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54" y="1963412"/>
            <a:ext cx="5410478" cy="25909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846D7AA-BE6F-4241-BE93-3B460FBC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4" y="1834568"/>
            <a:ext cx="4623038" cy="25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8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A21A19-32A9-48D1-B0CE-61A04E2C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41" y="955548"/>
            <a:ext cx="9112718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67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E4D4CC-25CB-47C9-9917-56A525D0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69" y="958723"/>
            <a:ext cx="8966661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97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92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60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90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7" y="819876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7" y="1723326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3EE69D-63C3-46FA-829B-FC9A0882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46" y="3996299"/>
            <a:ext cx="4953255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68F533-1E2D-42B5-B6E1-738362B6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2" y="272888"/>
            <a:ext cx="6515435" cy="6312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047C16-3E2F-413A-94CB-AAEEAF47E41D}"/>
              </a:ext>
            </a:extLst>
          </p:cNvPr>
          <p:cNvSpPr/>
          <p:nvPr/>
        </p:nvSpPr>
        <p:spPr>
          <a:xfrm>
            <a:off x="3774559" y="489098"/>
            <a:ext cx="382771" cy="1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3827CA-8F6B-4381-8179-C25A45772EEE}"/>
              </a:ext>
            </a:extLst>
          </p:cNvPr>
          <p:cNvSpPr/>
          <p:nvPr/>
        </p:nvSpPr>
        <p:spPr>
          <a:xfrm>
            <a:off x="3774559" y="2200940"/>
            <a:ext cx="2860157" cy="25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2CB1C0-3997-47C3-8094-AF6C013CF93D}"/>
              </a:ext>
            </a:extLst>
          </p:cNvPr>
          <p:cNvSpPr/>
          <p:nvPr/>
        </p:nvSpPr>
        <p:spPr>
          <a:xfrm>
            <a:off x="7081285" y="1881963"/>
            <a:ext cx="2158408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295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6886026-2E48-499C-B3DA-1E29F39F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2" y="516338"/>
            <a:ext cx="1682836" cy="30608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8FC475-2D7D-4699-B41A-B1B78E2D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664" y="225830"/>
            <a:ext cx="5118363" cy="43436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F9A0E5-30B5-4463-A2BD-5838FC55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42" y="3577195"/>
            <a:ext cx="5835950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9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839AA6-9522-444A-BB98-E3B31B1A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02" y="345672"/>
            <a:ext cx="7436232" cy="42102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80CCFFA-0A45-4A0E-82D1-0D9F23D1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216" y="2600922"/>
            <a:ext cx="7429882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17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FA0A0B-4CFD-47D0-B159-0B2EEF75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4" y="288202"/>
            <a:ext cx="7664844" cy="51120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B91B30A-D0FA-4789-BF4B-66F857498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88" y="864686"/>
            <a:ext cx="4038808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41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49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CD04F31-9D75-4D85-8034-825468F6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2" y="652179"/>
            <a:ext cx="5372376" cy="38736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E78BB32-8747-4152-80FD-CEA7B788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012"/>
            <a:ext cx="5550185" cy="63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3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0BFDEA-F808-4F06-89BB-A50A9F73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0" y="893551"/>
            <a:ext cx="3632387" cy="38800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92BC74-30D4-4303-A82F-D231E1F2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316" y="893551"/>
            <a:ext cx="5270771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92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8E2013-29A3-4605-991D-0C29A92A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920098"/>
            <a:ext cx="6744047" cy="52517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0A6605-6436-47D9-BC29-E4B31A5B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739" y="883042"/>
            <a:ext cx="5188217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37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94A7A7-E61E-4FCA-868E-E718FCCE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1" y="641338"/>
            <a:ext cx="7093315" cy="33212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920E805-5AF9-48DC-92DA-D4780684F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50" y="1409728"/>
            <a:ext cx="7080614" cy="510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79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5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B1B44BB-6347-42EA-8C29-FF79DB4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34" y="219386"/>
            <a:ext cx="7461633" cy="19114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1E25B73-AC0D-4BB6-8ABF-C6B6F9A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3" y="2130834"/>
            <a:ext cx="7467984" cy="4191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084A58-6BD5-4159-BF2F-1142361F6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34" y="3631019"/>
            <a:ext cx="7112366" cy="32132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2AEA16-D198-4E54-BC41-96CFE3A7CAD2}"/>
              </a:ext>
            </a:extLst>
          </p:cNvPr>
          <p:cNvSpPr/>
          <p:nvPr/>
        </p:nvSpPr>
        <p:spPr>
          <a:xfrm>
            <a:off x="1605517" y="535952"/>
            <a:ext cx="446567" cy="17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960CCB-BC92-49C4-8D47-399C6F3934E7}"/>
              </a:ext>
            </a:extLst>
          </p:cNvPr>
          <p:cNvSpPr/>
          <p:nvPr/>
        </p:nvSpPr>
        <p:spPr>
          <a:xfrm>
            <a:off x="6262578" y="1620348"/>
            <a:ext cx="1116418" cy="229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6C11CE-8D06-4BFF-B5D2-399DB9672B0A}"/>
              </a:ext>
            </a:extLst>
          </p:cNvPr>
          <p:cNvSpPr/>
          <p:nvPr/>
        </p:nvSpPr>
        <p:spPr>
          <a:xfrm>
            <a:off x="2009922" y="2843217"/>
            <a:ext cx="797073" cy="165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BD8EEC-F9CD-4286-9BF8-0971425D970E}"/>
              </a:ext>
            </a:extLst>
          </p:cNvPr>
          <p:cNvSpPr/>
          <p:nvPr/>
        </p:nvSpPr>
        <p:spPr>
          <a:xfrm>
            <a:off x="6029398" y="3840263"/>
            <a:ext cx="350138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5DBD13-FBC5-4EF0-BE3C-E836E590062E}"/>
              </a:ext>
            </a:extLst>
          </p:cNvPr>
          <p:cNvSpPr/>
          <p:nvPr/>
        </p:nvSpPr>
        <p:spPr>
          <a:xfrm>
            <a:off x="6029398" y="5599953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4554E9-BB9D-4EB3-BD42-C6C7A20B591F}"/>
              </a:ext>
            </a:extLst>
          </p:cNvPr>
          <p:cNvSpPr/>
          <p:nvPr/>
        </p:nvSpPr>
        <p:spPr>
          <a:xfrm>
            <a:off x="9281827" y="6007395"/>
            <a:ext cx="2530945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28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07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7-1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Show the response headers for</a:t>
            </a:r>
            <a:r>
              <a:rPr lang="zh-TW" altLang="en-US" sz="2000" dirty="0"/>
              <a:t> </a:t>
            </a:r>
            <a:r>
              <a:rPr lang="en-US" altLang="zh-TW" sz="2000" dirty="0"/>
              <a:t>Exercise 7-4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77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93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85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469001"/>
            <a:ext cx="9730284" cy="2114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064691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7-2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811544-5410-4710-8444-64BF2611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07" y="2855962"/>
            <a:ext cx="8708580" cy="38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6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C9F193-7DB8-43D9-BC63-A23EE6B5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5" y="499332"/>
            <a:ext cx="6629741" cy="39880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8A80D70-08F1-4A83-A7F9-5A313F8A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25" y="512033"/>
            <a:ext cx="4349974" cy="3975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1871330" y="1456660"/>
            <a:ext cx="1679944" cy="36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79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ECF38A-E26C-49B3-B2C8-142A447F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1" y="988576"/>
            <a:ext cx="5073911" cy="40515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7C429A-02C0-4AEB-9193-1C900E4E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94" y="988576"/>
            <a:ext cx="4203916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81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B82780-FCBB-4D0F-9E5B-A7B0A8E7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0" y="1536079"/>
            <a:ext cx="3829247" cy="40197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1A1645-0FC8-4627-86E8-B4A3445F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870" y="974599"/>
            <a:ext cx="3086259" cy="49088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13D76D-7395-40DC-9E13-479EBAF6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92" y="670448"/>
            <a:ext cx="3272048" cy="55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3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D8E36-B242-4CE7-BF17-84FE3EB8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33" y="1177932"/>
            <a:ext cx="9341330" cy="54104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98D2D2-09B9-4872-B18D-034DD3570806}"/>
              </a:ext>
            </a:extLst>
          </p:cNvPr>
          <p:cNvSpPr/>
          <p:nvPr/>
        </p:nvSpPr>
        <p:spPr>
          <a:xfrm>
            <a:off x="3175424" y="385123"/>
            <a:ext cx="5841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安裝 </a:t>
            </a:r>
            <a:r>
              <a:rPr lang="en-US" altLang="zh-TW" sz="2800" dirty="0"/>
              <a:t>CP2102N USB-to-UART </a:t>
            </a:r>
            <a:r>
              <a:rPr lang="zh-TW" altLang="en-US" sz="2800" dirty="0"/>
              <a:t>驅動程式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5672F8-051D-4E00-92F9-E6EA5204DBF7}"/>
              </a:ext>
            </a:extLst>
          </p:cNvPr>
          <p:cNvSpPr/>
          <p:nvPr/>
        </p:nvSpPr>
        <p:spPr>
          <a:xfrm>
            <a:off x="3977315" y="3547868"/>
            <a:ext cx="3199662" cy="333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89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460EE6-3427-4CD7-9821-99B54B4E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4" y="877799"/>
            <a:ext cx="2971953" cy="48897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855B81-456C-4441-8BE9-9FE94BA6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858" y="981788"/>
            <a:ext cx="2997354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1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292158-9141-4BAC-A787-32E9E219F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0" y="654515"/>
            <a:ext cx="3137061" cy="228611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74ECAC5-B5BF-4383-A519-322A6790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0" y="3171381"/>
            <a:ext cx="3162222" cy="15282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8B65CE-A1F5-44C3-9594-63AA53554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15" y="3542871"/>
            <a:ext cx="2941451" cy="20800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427196-2D0E-415D-BB08-883E189CE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915" y="371490"/>
            <a:ext cx="3417850" cy="27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35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FAA7B1-9280-42F7-89F4-6272AC61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3" y="584054"/>
            <a:ext cx="11754454" cy="56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4AD9FC-FF78-4CCC-8738-768EBB9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13" y="806315"/>
            <a:ext cx="7258423" cy="52453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76F519-178B-435A-9C2F-BDCD990D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34" y="2317294"/>
            <a:ext cx="5607338" cy="31053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8F4AE5-2F6C-4B5A-B54D-E377507D5013}"/>
              </a:ext>
            </a:extLst>
          </p:cNvPr>
          <p:cNvSpPr/>
          <p:nvPr/>
        </p:nvSpPr>
        <p:spPr>
          <a:xfrm>
            <a:off x="716662" y="4674920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5753C8-9AD7-49A7-A15D-1352DE8EA6E7}"/>
              </a:ext>
            </a:extLst>
          </p:cNvPr>
          <p:cNvSpPr/>
          <p:nvPr/>
        </p:nvSpPr>
        <p:spPr>
          <a:xfrm>
            <a:off x="7470371" y="4472901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E7F89-69EB-4A38-9698-5BC7FC2462C8}"/>
              </a:ext>
            </a:extLst>
          </p:cNvPr>
          <p:cNvSpPr/>
          <p:nvPr/>
        </p:nvSpPr>
        <p:spPr>
          <a:xfrm>
            <a:off x="10670033" y="4708576"/>
            <a:ext cx="1366239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05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144</Words>
  <Application>Microsoft Office PowerPoint</Application>
  <PresentationFormat>寬螢幕</PresentationFormat>
  <Paragraphs>117</Paragraphs>
  <Slides>82</Slides>
  <Notes>82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536</cp:revision>
  <dcterms:created xsi:type="dcterms:W3CDTF">2022-07-23T09:51:35Z</dcterms:created>
  <dcterms:modified xsi:type="dcterms:W3CDTF">2023-10-27T12:05:18Z</dcterms:modified>
</cp:coreProperties>
</file>